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0941"/>
    <a:srgbClr val="00FF99"/>
    <a:srgbClr val="20B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843" autoAdjust="0"/>
  </p:normalViewPr>
  <p:slideViewPr>
    <p:cSldViewPr snapToGrid="0">
      <p:cViewPr varScale="1">
        <p:scale>
          <a:sx n="89" d="100"/>
          <a:sy n="89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6D713-2464-4E45-8611-F8EC00121BE2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F0DE4-F2E4-4C13-8EAE-29D495886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6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DE4-F2E4-4C13-8EAE-29D495886E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0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DE4-F2E4-4C13-8EAE-29D495886E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4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DE4-F2E4-4C13-8EAE-29D495886E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4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F0DE4-F2E4-4C13-8EAE-29D495886E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0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5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1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2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4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0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3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6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883D7-3381-4D50-85DF-03FB83C3AD6F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979A6-130D-430C-8247-1479EAD6A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7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616" y="1103869"/>
            <a:ext cx="6656173" cy="2199503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0615" y="3365156"/>
            <a:ext cx="3286899" cy="74552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59892" y="3365156"/>
            <a:ext cx="3286899" cy="74552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615" y="4193058"/>
            <a:ext cx="12002531" cy="247547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29167" y="123568"/>
            <a:ext cx="5272218" cy="398711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615" y="123568"/>
            <a:ext cx="1515763" cy="91851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15914" y="119452"/>
            <a:ext cx="922638" cy="91851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663" y="6851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①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9425" y="29594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②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425" y="37578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③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418700" y="37578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④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782962" y="6933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⑤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796213" y="37578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⑥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9425" y="63167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6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975"/>
            <a:ext cx="12192000" cy="34480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3032" y="4636546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발표 화면</a:t>
            </a:r>
            <a:endParaRPr lang="ko-KR" altLang="en-US" sz="16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139032" y="4636545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터치패널</a:t>
            </a:r>
            <a:endParaRPr lang="ko-KR" altLang="en-US" sz="1600" b="1" dirty="0"/>
          </a:p>
        </p:txBody>
      </p:sp>
      <p:sp>
        <p:nvSpPr>
          <p:cNvPr id="10" name="타원 9"/>
          <p:cNvSpPr/>
          <p:nvPr/>
        </p:nvSpPr>
        <p:spPr>
          <a:xfrm>
            <a:off x="9077661" y="4762166"/>
            <a:ext cx="433890" cy="4338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64" y="3908727"/>
            <a:ext cx="864197" cy="864197"/>
          </a:xfrm>
          <a:prstGeom prst="rect">
            <a:avLst/>
          </a:prstGeom>
        </p:spPr>
      </p:pic>
      <p:sp>
        <p:nvSpPr>
          <p:cNvPr id="11" name="굽은 화살표 10"/>
          <p:cNvSpPr/>
          <p:nvPr/>
        </p:nvSpPr>
        <p:spPr>
          <a:xfrm>
            <a:off x="9239024" y="4310792"/>
            <a:ext cx="466159" cy="44061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0797"/>
            </a:avLst>
          </a:prstGeom>
          <a:solidFill>
            <a:srgbClr val="D50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975"/>
            <a:ext cx="12192000" cy="3448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3032" y="4636546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발표 화면</a:t>
            </a:r>
            <a:endParaRPr lang="ko-KR" altLang="en-US" sz="16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39032" y="4636545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터치패널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865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52796" y="962525"/>
            <a:ext cx="8681987" cy="4668253"/>
          </a:xfrm>
          <a:prstGeom prst="roundRect">
            <a:avLst>
              <a:gd name="adj" fmla="val 67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184777" y="3635509"/>
            <a:ext cx="3238251" cy="1767600"/>
          </a:xfrm>
          <a:prstGeom prst="roundRect">
            <a:avLst>
              <a:gd name="adj" fmla="val 786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7658" y="2088682"/>
            <a:ext cx="4880008" cy="3324052"/>
          </a:xfrm>
          <a:prstGeom prst="roundRect">
            <a:avLst>
              <a:gd name="adj" fmla="val 7401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4777" y="2088682"/>
            <a:ext cx="184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Motion Presentation</a:t>
            </a:r>
            <a:endParaRPr lang="ko-KR" altLang="en-US" sz="1600" i="1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63860" y="2456112"/>
            <a:ext cx="3080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780674" y="1511165"/>
            <a:ext cx="8681987" cy="4668253"/>
          </a:xfrm>
          <a:prstGeom prst="roundRect">
            <a:avLst>
              <a:gd name="adj" fmla="val 67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012655" y="4184149"/>
            <a:ext cx="3238251" cy="1767600"/>
          </a:xfrm>
          <a:prstGeom prst="roundRect">
            <a:avLst>
              <a:gd name="adj" fmla="val 786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985536" y="2637322"/>
            <a:ext cx="4880008" cy="3324052"/>
          </a:xfrm>
          <a:prstGeom prst="roundRect">
            <a:avLst>
              <a:gd name="adj" fmla="val 74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발표 화면</a:t>
            </a:r>
            <a:endParaRPr lang="ko-KR" alt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2655" y="2637322"/>
            <a:ext cx="184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Motion Presentation</a:t>
            </a:r>
            <a:endParaRPr lang="ko-KR" altLang="en-US" sz="1600" i="1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091738" y="3004752"/>
            <a:ext cx="3080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8241" y="317066"/>
            <a:ext cx="8681987" cy="4668253"/>
          </a:xfrm>
          <a:prstGeom prst="roundRect">
            <a:avLst>
              <a:gd name="adj" fmla="val 67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00222" y="2990050"/>
            <a:ext cx="3238251" cy="1767600"/>
          </a:xfrm>
          <a:prstGeom prst="roundRect">
            <a:avLst>
              <a:gd name="adj" fmla="val 7864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73103" y="1443223"/>
            <a:ext cx="4880008" cy="3324052"/>
          </a:xfrm>
          <a:prstGeom prst="roundRect">
            <a:avLst>
              <a:gd name="adj" fmla="val 74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발표 화면</a:t>
            </a:r>
            <a:endParaRPr lang="ko-KR" altLang="en-US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0222" y="1443223"/>
            <a:ext cx="1843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chemeClr val="bg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Motion Presentation</a:t>
            </a:r>
            <a:endParaRPr lang="ko-KR" altLang="en-US" sz="1600" i="1" dirty="0">
              <a:solidFill>
                <a:schemeClr val="bg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779305" y="1810653"/>
            <a:ext cx="308008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3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갈매기형 수장 1"/>
          <p:cNvSpPr/>
          <p:nvPr/>
        </p:nvSpPr>
        <p:spPr>
          <a:xfrm>
            <a:off x="2051223" y="1458098"/>
            <a:ext cx="494270" cy="588118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갈매기형 수장 4"/>
          <p:cNvSpPr/>
          <p:nvPr/>
        </p:nvSpPr>
        <p:spPr>
          <a:xfrm flipH="1">
            <a:off x="1145060" y="1458098"/>
            <a:ext cx="494270" cy="588118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갈매기형 수장 5"/>
          <p:cNvSpPr/>
          <p:nvPr/>
        </p:nvSpPr>
        <p:spPr>
          <a:xfrm>
            <a:off x="2051223" y="2541374"/>
            <a:ext cx="494270" cy="588118"/>
          </a:xfrm>
          <a:prstGeom prst="chevron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 flipH="1">
            <a:off x="1145060" y="2541374"/>
            <a:ext cx="494270" cy="588118"/>
          </a:xfrm>
          <a:prstGeom prst="chevron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8" t="1831" r="245" b="38955"/>
          <a:stretch/>
        </p:blipFill>
        <p:spPr>
          <a:xfrm>
            <a:off x="5390147" y="61823"/>
            <a:ext cx="5226518" cy="395191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9076623" y="3349592"/>
            <a:ext cx="1568917" cy="644893"/>
          </a:xfrm>
          <a:prstGeom prst="ellipse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50006" y="404259"/>
            <a:ext cx="401052" cy="401052"/>
          </a:xfrm>
          <a:prstGeom prst="ellipse">
            <a:avLst/>
          </a:prstGeom>
          <a:noFill/>
          <a:ln w="571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0790" t="13361" r="10159" b="17410"/>
          <a:stretch/>
        </p:blipFill>
        <p:spPr>
          <a:xfrm>
            <a:off x="2560319" y="914399"/>
            <a:ext cx="7084194" cy="47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1974" t="16712" r="12843" b="24946"/>
          <a:stretch/>
        </p:blipFill>
        <p:spPr>
          <a:xfrm>
            <a:off x="2406315" y="1042186"/>
            <a:ext cx="6371925" cy="41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249"/>
            <a:ext cx="12192000" cy="344805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3032" y="4636546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발표 화면</a:t>
            </a:r>
            <a:endParaRPr lang="ko-KR" altLang="en-US" sz="16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39032" y="4636545"/>
            <a:ext cx="1355463" cy="47333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터치패널</a:t>
            </a:r>
            <a:endParaRPr lang="ko-KR" altLang="en-US" sz="1600" b="1" dirty="0"/>
          </a:p>
        </p:txBody>
      </p:sp>
      <p:sp>
        <p:nvSpPr>
          <p:cNvPr id="2" name="타원 1"/>
          <p:cNvSpPr/>
          <p:nvPr/>
        </p:nvSpPr>
        <p:spPr>
          <a:xfrm>
            <a:off x="6085243" y="1828801"/>
            <a:ext cx="433890" cy="4338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173558" y="1644130"/>
            <a:ext cx="433890" cy="43389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09756" y="1891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①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0242" y="21249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8967</TotalTime>
  <Words>32</Words>
  <Application>Microsoft Office PowerPoint</Application>
  <PresentationFormat>와이드스크린</PresentationFormat>
  <Paragraphs>24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서울남산 장체EB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</cp:revision>
  <dcterms:created xsi:type="dcterms:W3CDTF">2021-07-19T00:20:57Z</dcterms:created>
  <dcterms:modified xsi:type="dcterms:W3CDTF">2021-07-27T02:47:43Z</dcterms:modified>
</cp:coreProperties>
</file>